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2" r:id="rId5"/>
    <p:sldId id="272" r:id="rId6"/>
    <p:sldId id="284" r:id="rId7"/>
    <p:sldId id="261" r:id="rId8"/>
    <p:sldId id="285" r:id="rId9"/>
    <p:sldId id="260" r:id="rId10"/>
    <p:sldId id="264" r:id="rId11"/>
    <p:sldId id="270" r:id="rId12"/>
    <p:sldId id="269" r:id="rId13"/>
    <p:sldId id="268" r:id="rId14"/>
    <p:sldId id="267" r:id="rId15"/>
    <p:sldId id="266" r:id="rId16"/>
    <p:sldId id="273" r:id="rId17"/>
    <p:sldId id="277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264F-C4C1-4E37-8186-AE65682EC5C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32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32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32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4" y="-1"/>
            <a:ext cx="918000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548680"/>
            <a:ext cx="7272808" cy="4132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480360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 HỌC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548" y="533169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616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084094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61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616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23528" y="1628800"/>
            <a:ext cx="7776864" cy="15121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129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e0314647baf415d9a6eb3d1a51f22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" y="868969"/>
            <a:ext cx="4572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net_802891_images1622593_cuitrau03_C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97" y="868969"/>
            <a:ext cx="445480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5800"/>
            <a:ext cx="8712968" cy="5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3994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32" y="7647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412776"/>
            <a:ext cx="9433048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tin,…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2400" y="2162175"/>
            <a:ext cx="3267075" cy="3906838"/>
            <a:chOff x="177" y="1296"/>
            <a:chExt cx="1839" cy="2771"/>
          </a:xfrm>
        </p:grpSpPr>
        <p:pic>
          <p:nvPicPr>
            <p:cNvPr id="9" name="Picture 5" descr="tba1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82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77" y="3696"/>
              <a:ext cx="1839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Nhà máy phát điện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76600" y="49530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n w="9525">
                <a:solidFill>
                  <a:schemeClr val="tx1"/>
                </a:solidFill>
              </a:ln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613150" y="3584575"/>
            <a:ext cx="5530850" cy="2736850"/>
            <a:chOff x="2183" y="2206"/>
            <a:chExt cx="3851" cy="1724"/>
          </a:xfrm>
        </p:grpSpPr>
        <p:pic>
          <p:nvPicPr>
            <p:cNvPr id="13" name="Picture 8" descr="Picture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2206"/>
              <a:ext cx="1335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183" y="3600"/>
              <a:ext cx="38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Hộ gia đình, cơ quan, nhà máy,.....</a:t>
              </a:r>
              <a:endParaRPr lang="en-US" altLang="en-US" sz="2800" b="1"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634163" y="4430713"/>
            <a:ext cx="2357437" cy="1044575"/>
            <a:chOff x="4128" y="2585"/>
            <a:chExt cx="1584" cy="494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128" y="2832"/>
              <a:ext cx="62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-5400000">
              <a:off x="4985" y="2352"/>
              <a:ext cx="49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Dụng cụ điện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613150" y="2495550"/>
            <a:ext cx="3886200" cy="2162175"/>
            <a:chOff x="2256" y="796"/>
            <a:chExt cx="2304" cy="1844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352" y="1341"/>
              <a:ext cx="960" cy="129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3312" y="1341"/>
              <a:ext cx="1152" cy="125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56" y="796"/>
              <a:ext cx="230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>
                  <a:latin typeface="Times New Roman" pitchFamily="18" charset="0"/>
                  <a:cs typeface="Times New Roman" pitchFamily="18" charset="0"/>
                </a:rPr>
                <a:t>     Đường dây điện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79049" y="44624"/>
            <a:ext cx="8812552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tải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dây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đưa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ổ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,….</a:t>
            </a:r>
            <a:endParaRPr lang="en-US" alt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495" y="648072"/>
            <a:ext cx="9108503" cy="4653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ta.Điện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tin,…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tải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qua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dây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đưa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ổ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,….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77341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1965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95536" y="2348880"/>
            <a:ext cx="8280920" cy="144016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4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40" y="33265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2022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Khoa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endParaRPr lang="en-US" sz="280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năng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lượng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</a:rPr>
              <a:t>điện</a:t>
            </a:r>
            <a:endParaRPr lang="en-US" sz="2800" b="1" dirty="0" smtClean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17651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Ứng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nguồn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gốc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năng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lượng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điện</a:t>
            </a:r>
            <a:endParaRPr lang="en-US" sz="2400" b="1" dirty="0" smtClean="0">
              <a:solidFill>
                <a:schemeClr val="bg1"/>
              </a:solidFill>
              <a:latin typeface="HP001 5 hàng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thắp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mang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 Pin,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Ắc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…. </a:t>
            </a:r>
            <a:endParaRPr lang="en-US" sz="24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669808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Vai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trò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năng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lượng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</a:rPr>
              <a:t>điện</a:t>
            </a:r>
            <a:endParaRPr lang="en-US" sz="2400" b="1" dirty="0" smtClean="0">
              <a:solidFill>
                <a:schemeClr val="bg1"/>
              </a:solidFill>
              <a:latin typeface="HP001 5 hàng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đóng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ta.Điện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sưởi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lạnh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tin,…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nhà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máy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điện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máy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phát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điện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phát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ra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điện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.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Điện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được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tải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qua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đường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dây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đưa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ổ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điện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gia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đình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mỗi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cơ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quan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nhà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HP001 5 hàng" pitchFamily="34" charset="0"/>
              </a:rPr>
              <a:t>máy</a:t>
            </a:r>
            <a:r>
              <a:rPr lang="en-US" altLang="en-US" sz="2400" b="1" dirty="0">
                <a:solidFill>
                  <a:schemeClr val="bg1"/>
                </a:solidFill>
                <a:latin typeface="HP001 5 hàng" pitchFamily="34" charset="0"/>
              </a:rPr>
              <a:t>,….</a:t>
            </a:r>
            <a:endParaRPr lang="en-US" sz="24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377788" y="620688"/>
            <a:ext cx="8388424" cy="468052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09542" y="515345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0AAE1-701A-497C-A9DF-BADFFEB19415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pic>
        <p:nvPicPr>
          <p:cNvPr id="6" name="ding77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2" y="24896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77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442" y="3788207"/>
            <a:ext cx="304800" cy="304800"/>
          </a:xfrm>
          <a:prstGeom prst="rect">
            <a:avLst/>
          </a:prstGeom>
        </p:spPr>
      </p:pic>
      <p:pic>
        <p:nvPicPr>
          <p:cNvPr id="8" name="ring79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442" y="1448232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442" y="1448232"/>
            <a:ext cx="304800" cy="304800"/>
          </a:xfrm>
          <a:prstGeom prst="rect">
            <a:avLst/>
          </a:prstGeom>
        </p:spPr>
      </p:pic>
      <p:pic>
        <p:nvPicPr>
          <p:cNvPr id="10" name="Wind794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442" y="3788207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591592" y="4623232"/>
            <a:ext cx="4451350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50067" y="2249920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12005" y="5237595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94542" y="5228070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3582192" y="5228070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6098380" y="5228070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655" y="883082"/>
            <a:ext cx="9056687" cy="374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sử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dụng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chiếu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sáng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pin.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9525000" y="722313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790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14468 L -0.99843 0.3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09542" y="49212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2C5486-B558-47BC-BEEA-A623DB149C5E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pic>
        <p:nvPicPr>
          <p:cNvPr id="6" name="ding82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2" y="2257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84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442" y="3556000"/>
            <a:ext cx="304800" cy="304800"/>
          </a:xfrm>
          <a:prstGeom prst="rect">
            <a:avLst/>
          </a:prstGeom>
        </p:spPr>
      </p:pic>
      <p:pic>
        <p:nvPicPr>
          <p:cNvPr id="8" name="ring8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442" y="1216025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442" y="1216025"/>
            <a:ext cx="304800" cy="304800"/>
          </a:xfrm>
          <a:prstGeom prst="rect">
            <a:avLst/>
          </a:prstGeom>
        </p:spPr>
      </p:pic>
      <p:pic>
        <p:nvPicPr>
          <p:cNvPr id="10" name="Wind841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442" y="3556000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591592" y="4391025"/>
            <a:ext cx="4451350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50067" y="20177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12005" y="5005388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94542" y="4995863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3582192" y="4995863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6098380" y="4995863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655" y="650875"/>
            <a:ext cx="9056687" cy="3778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đốt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nóng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?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than.</a:t>
            </a:r>
          </a:p>
        </p:txBody>
      </p:sp>
      <p:sp>
        <p:nvSpPr>
          <p:cNvPr id="30" name="Oval 29"/>
          <p:cNvSpPr/>
          <p:nvPr/>
        </p:nvSpPr>
        <p:spPr>
          <a:xfrm>
            <a:off x="9525000" y="722313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19074 L -0.99062 0.35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451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7D74E-51C3-4BD2-A1A4-2F6F86A826E9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pic>
        <p:nvPicPr>
          <p:cNvPr id="6" name="ding88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1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88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3879850"/>
            <a:ext cx="304800" cy="304800"/>
          </a:xfrm>
          <a:prstGeom prst="rect">
            <a:avLst/>
          </a:prstGeom>
        </p:spPr>
      </p:pic>
      <p:pic>
        <p:nvPicPr>
          <p:cNvPr id="8" name="ring88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539875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1539875"/>
            <a:ext cx="304800" cy="304800"/>
          </a:xfrm>
          <a:prstGeom prst="rect">
            <a:avLst/>
          </a:prstGeom>
        </p:spPr>
      </p:pic>
      <p:pic>
        <p:nvPicPr>
          <p:cNvPr id="10" name="Wind903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879850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635250" y="4714875"/>
            <a:ext cx="4451350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93725" y="23415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5663" y="5329238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838200" y="5319713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3625850" y="5319713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6142038" y="5319713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7313" y="974725"/>
            <a:ext cx="9056687" cy="374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truyền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tin ?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than.</a:t>
            </a:r>
          </a:p>
        </p:txBody>
      </p:sp>
      <p:sp>
        <p:nvSpPr>
          <p:cNvPr id="30" name="Oval 29"/>
          <p:cNvSpPr/>
          <p:nvPr/>
        </p:nvSpPr>
        <p:spPr>
          <a:xfrm>
            <a:off x="9525000" y="722313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14468 L -0.97482 0.3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203123" y="2060848"/>
            <a:ext cx="8991600" cy="27363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308"/>
              </a:avLst>
            </a:prstTxWarp>
          </a:bodyPr>
          <a:lstStyle/>
          <a:p>
            <a:pPr algn="ctr"/>
            <a:r>
              <a:rPr lang="en-US" sz="20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1" descr="images[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11" y="404663"/>
            <a:ext cx="1665083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s[45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61" y="5083432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s[5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86" y="404664"/>
            <a:ext cx="1812792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images[62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87" y="2677027"/>
            <a:ext cx="1718795" cy="15039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mages[65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5" y="5040179"/>
            <a:ext cx="1812793" cy="171879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mages[67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9" y="2623315"/>
            <a:ext cx="1826220" cy="166508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images[76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55168"/>
            <a:ext cx="1826220" cy="15039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images[84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90" y="2677027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AG92NW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9" y="4664193"/>
            <a:ext cx="1295812" cy="204107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5235%20L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4" y="404664"/>
            <a:ext cx="1826220" cy="16628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CA0KYEVICAW1Q9UACAXQ0BS1CA09J2A8CAI5CCU4CAW0DDU7CA2QGGLVCAF0GANVCAAFF2WACAPKZOUPCAPOM3WFCAIKWS1CCAIXIRPTCAFETPRLCA2U44QMCAW93HUFCAJFPZ2BCA27YB4TCAMSZKXBCA4QRIO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90" y="5093892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250_896304_808099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3331"/>
            <a:ext cx="1826220" cy="164270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1" descr="images (2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1"/>
          <a:stretch>
            <a:fillRect/>
          </a:stretch>
        </p:blipFill>
        <p:spPr bwMode="auto">
          <a:xfrm>
            <a:off x="7245966" y="4968563"/>
            <a:ext cx="1819506" cy="173670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86" y="764704"/>
            <a:ext cx="903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1" descr="images[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18" y="2132856"/>
            <a:ext cx="609600" cy="5905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2" descr="images[45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8" y="2132856"/>
            <a:ext cx="609600" cy="5715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3" descr="images[5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2132856"/>
            <a:ext cx="676275" cy="60166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4" descr="images[62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8" y="2132856"/>
            <a:ext cx="609600" cy="533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5" descr="images[65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18" y="2132856"/>
            <a:ext cx="685800" cy="4572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6" descr="images[67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2099320"/>
            <a:ext cx="609600" cy="6096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7" descr="images[76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2132856"/>
            <a:ext cx="495300" cy="4318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8" descr="images[84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2118370"/>
            <a:ext cx="609600" cy="5905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 descr="CAG92NW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2132856"/>
            <a:ext cx="338138" cy="6667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5235%20L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132856"/>
            <a:ext cx="609600" cy="5556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1" descr="250_896304_80809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8" y="2119387"/>
            <a:ext cx="609600" cy="5175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2" descr="images (2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1"/>
          <a:stretch>
            <a:fillRect/>
          </a:stretch>
        </p:blipFill>
        <p:spPr bwMode="auto">
          <a:xfrm>
            <a:off x="5008418" y="2132856"/>
            <a:ext cx="528638" cy="504825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3" descr="CA0KYEVICAW1Q9UACAXQ0BS1CA09J2A8CAI5CCU4CAW0DDU7CA2QGGLVCAF0GANVCAAFF2WACAPKZOUPCAPOM3WFCAIKWS1CCAIXIRPTCAFETPRLCA2U44QMCAW93HUFCAJFPZ2BCA27YB4TCAMSZKXBCA4QRIO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6" y="2132856"/>
            <a:ext cx="533400" cy="500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3135"/>
              </p:ext>
            </p:extLst>
          </p:nvPr>
        </p:nvGraphicFramePr>
        <p:xfrm>
          <a:off x="179333" y="2924944"/>
          <a:ext cx="8639085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Thắp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65625 0.236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9202 0.2328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61459 0.236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63021 0.226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2908 0.249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6146 0.2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298 0.3432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309 0.25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8716 0.24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14358 0.2634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0217 0.3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7.40741E-7 L -0.0217 0.3409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3.7037E-7 L -0.00382 0.3395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6727" y="2204864"/>
            <a:ext cx="8496944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40" y="33265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2022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endParaRPr lang="en-US" sz="28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năng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lượng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điện</a:t>
            </a:r>
            <a:endParaRPr lang="en-US" sz="2800" dirty="0" smtClean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Ứng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nguồn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gốc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4 hàng" pitchFamily="34" charset="0"/>
              </a:rPr>
              <a:t>điện</a:t>
            </a:r>
            <a:endParaRPr lang="en-US" sz="24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P001 4 hàng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thắp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endParaRPr lang="en-US" sz="24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26876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276872"/>
            <a:ext cx="8784976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Pin,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….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40" y="33265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2022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endParaRPr lang="en-US" sz="28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năng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lượng</a:t>
            </a:r>
            <a:r>
              <a:rPr lang="en-US" sz="28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HP001 4 hàng" pitchFamily="34" charset="0"/>
              </a:rPr>
              <a:t>điện</a:t>
            </a:r>
            <a:endParaRPr lang="en-US" sz="2800" dirty="0" smtClean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Ứng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nguồn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gốc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P001 5 hàng" pitchFamily="34" charset="0"/>
              </a:rPr>
              <a:t>điện</a:t>
            </a:r>
            <a:endParaRPr lang="en-US" sz="2400" dirty="0" smtClean="0">
              <a:solidFill>
                <a:schemeClr val="bg1"/>
              </a:solidFill>
              <a:latin typeface="HP001 5 hàng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thắp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mang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 Pin,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Ắc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, …. 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1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2178799438_dfe2512994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869</Words>
  <Application>Microsoft Office PowerPoint</Application>
  <PresentationFormat>On-screen Show (4:3)</PresentationFormat>
  <Paragraphs>77</Paragraphs>
  <Slides>25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2020-04-20T13:07:30Z</dcterms:created>
  <dcterms:modified xsi:type="dcterms:W3CDTF">2022-02-10T04:56:33Z</dcterms:modified>
</cp:coreProperties>
</file>